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a Yahia" userId="6be97779373c0d29" providerId="LiveId" clId="{F5680D3B-595A-42A1-9F4B-9FA3B07F762E}"/>
    <pc:docChg chg="modSld">
      <pc:chgData name="Sameera Yahia" userId="6be97779373c0d29" providerId="LiveId" clId="{F5680D3B-595A-42A1-9F4B-9FA3B07F762E}" dt="2024-03-30T19:15:13.207" v="33" actId="20577"/>
      <pc:docMkLst>
        <pc:docMk/>
      </pc:docMkLst>
      <pc:sldChg chg="modSp mod">
        <pc:chgData name="Sameera Yahia" userId="6be97779373c0d29" providerId="LiveId" clId="{F5680D3B-595A-42A1-9F4B-9FA3B07F762E}" dt="2024-03-30T19:15:13.207" v="33" actId="20577"/>
        <pc:sldMkLst>
          <pc:docMk/>
          <pc:sldMk cId="867920206" sldId="258"/>
        </pc:sldMkLst>
        <pc:spChg chg="mod">
          <ac:chgData name="Sameera Yahia" userId="6be97779373c0d29" providerId="LiveId" clId="{F5680D3B-595A-42A1-9F4B-9FA3B07F762E}" dt="2024-03-30T19:15:13.207" v="33" actId="20577"/>
          <ac:spMkLst>
            <pc:docMk/>
            <pc:sldMk cId="867920206" sldId="258"/>
            <ac:spMk id="2" creationId="{2079967C-B09D-7433-BB21-7B458BFA9B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1381A3C9-9A27-C245-BC97-44A3E2EBAE60}"/>
              </a:ext>
            </a:extLst>
          </p:cNvPr>
          <p:cNvSpPr txBox="1"/>
          <p:nvPr/>
        </p:nvSpPr>
        <p:spPr>
          <a:xfrm>
            <a:off x="9886819" y="382448"/>
            <a:ext cx="1797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AE" sz="2400" b="1" dirty="0"/>
              <a:t>الواجب المنزلي </a:t>
            </a:r>
            <a:endParaRPr lang="en-US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79967C-B09D-7433-BB21-7B458BFA9B82}"/>
              </a:ext>
            </a:extLst>
          </p:cNvPr>
          <p:cNvSpPr txBox="1"/>
          <p:nvPr/>
        </p:nvSpPr>
        <p:spPr>
          <a:xfrm>
            <a:off x="3961250" y="1609844"/>
            <a:ext cx="7203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/>
              <a:t>يقوم الطالب بجمع </a:t>
            </a:r>
            <a:r>
              <a:rPr lang="ar-AE" dirty="0"/>
              <a:t>بعض الخيوط  في المنزل وعمل منتج من اختيارة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86792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MEEAD AHMED OBAID ALTENEIJI</cp:lastModifiedBy>
  <cp:revision>4</cp:revision>
  <dcterms:created xsi:type="dcterms:W3CDTF">2023-06-15T05:18:53Z</dcterms:created>
  <dcterms:modified xsi:type="dcterms:W3CDTF">2024-03-31T05:48:12Z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