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eera Yahia" userId="6be97779373c0d29" providerId="LiveId" clId="{F5680D3B-595A-42A1-9F4B-9FA3B07F762E}"/>
    <pc:docChg chg="modSld">
      <pc:chgData name="Sameera Yahia" userId="6be97779373c0d29" providerId="LiveId" clId="{F5680D3B-595A-42A1-9F4B-9FA3B07F762E}" dt="2024-03-30T19:15:13.207" v="33" actId="20577"/>
      <pc:docMkLst>
        <pc:docMk/>
      </pc:docMkLst>
      <pc:sldChg chg="modSp mod">
        <pc:chgData name="Sameera Yahia" userId="6be97779373c0d29" providerId="LiveId" clId="{F5680D3B-595A-42A1-9F4B-9FA3B07F762E}" dt="2024-03-30T19:15:13.207" v="33" actId="20577"/>
        <pc:sldMkLst>
          <pc:docMk/>
          <pc:sldMk cId="867920206" sldId="258"/>
        </pc:sldMkLst>
        <pc:spChg chg="mod">
          <ac:chgData name="Sameera Yahia" userId="6be97779373c0d29" providerId="LiveId" clId="{F5680D3B-595A-42A1-9F4B-9FA3B07F762E}" dt="2024-03-30T19:15:13.207" v="33" actId="20577"/>
          <ac:spMkLst>
            <pc:docMk/>
            <pc:sldMk cId="867920206" sldId="258"/>
            <ac:spMk id="2" creationId="{2079967C-B09D-7433-BB21-7B458BFA9B8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551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331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400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66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8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431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57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833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78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186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07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936F-FCCC-4BC1-993D-12843274B94E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90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9936F-FCCC-4BC1-993D-12843274B94E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ABA53-92B0-4356-9BEB-24BEEB4A4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543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:a16="http://schemas.microsoft.com/office/drawing/2014/main" id="{1381A3C9-9A27-C245-BC97-44A3E2EBAE60}"/>
              </a:ext>
            </a:extLst>
          </p:cNvPr>
          <p:cNvSpPr txBox="1"/>
          <p:nvPr/>
        </p:nvSpPr>
        <p:spPr>
          <a:xfrm>
            <a:off x="9886819" y="382448"/>
            <a:ext cx="1797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AE" sz="2400" b="1" dirty="0"/>
              <a:t>الواجب المنزلي </a:t>
            </a:r>
            <a:endParaRPr lang="en-US" sz="24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79967C-B09D-7433-BB21-7B458BFA9B82}"/>
              </a:ext>
            </a:extLst>
          </p:cNvPr>
          <p:cNvSpPr txBox="1"/>
          <p:nvPr/>
        </p:nvSpPr>
        <p:spPr>
          <a:xfrm>
            <a:off x="3961250" y="1609844"/>
            <a:ext cx="7203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/>
              <a:t>يقوم الطالب بجمع </a:t>
            </a:r>
            <a:r>
              <a:rPr lang="ar-AE" dirty="0"/>
              <a:t>بعض الخيوط  في المنزل وعمل منتج من اختيارة</a:t>
            </a:r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867920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faultSectionNames xmlns="0860e916-1933-4f54-bf75-902e7a9d18bb" xsi:nil="true"/>
    <Has_Teacher_Only_SectionGroup xmlns="0860e916-1933-4f54-bf75-902e7a9d18bb" xsi:nil="true"/>
    <NotebookType xmlns="0860e916-1933-4f54-bf75-902e7a9d18bb" xsi:nil="true"/>
    <Is_Collaboration_Space_Locked xmlns="0860e916-1933-4f54-bf75-902e7a9d18bb" xsi:nil="true"/>
    <_activity xmlns="0860e916-1933-4f54-bf75-902e7a9d18bb" xsi:nil="true"/>
    <FolderType xmlns="0860e916-1933-4f54-bf75-902e7a9d18bb" xsi:nil="true"/>
    <Owner xmlns="0860e916-1933-4f54-bf75-902e7a9d18bb">
      <UserInfo>
        <DisplayName/>
        <AccountId xsi:nil="true"/>
        <AccountType/>
      </UserInfo>
    </Owner>
    <Teachers xmlns="0860e916-1933-4f54-bf75-902e7a9d18bb">
      <UserInfo>
        <DisplayName/>
        <AccountId xsi:nil="true"/>
        <AccountType/>
      </UserInfo>
    </Teachers>
    <Distribution_Groups xmlns="0860e916-1933-4f54-bf75-902e7a9d18bb" xsi:nil="true"/>
    <Invited_Teachers xmlns="0860e916-1933-4f54-bf75-902e7a9d18bb" xsi:nil="true"/>
    <IsNotebookLocked xmlns="0860e916-1933-4f54-bf75-902e7a9d18bb" xsi:nil="true"/>
    <AppVersion xmlns="0860e916-1933-4f54-bf75-902e7a9d18bb" xsi:nil="true"/>
    <TeamsChannelId xmlns="0860e916-1933-4f54-bf75-902e7a9d18bb" xsi:nil="true"/>
    <Invited_Students xmlns="0860e916-1933-4f54-bf75-902e7a9d18bb" xsi:nil="true"/>
    <Templates xmlns="0860e916-1933-4f54-bf75-902e7a9d18bb" xsi:nil="true"/>
    <Self_Registration_Enabled xmlns="0860e916-1933-4f54-bf75-902e7a9d18bb" xsi:nil="true"/>
    <CultureName xmlns="0860e916-1933-4f54-bf75-902e7a9d18bb" xsi:nil="true"/>
    <Students xmlns="0860e916-1933-4f54-bf75-902e7a9d18bb">
      <UserInfo>
        <DisplayName/>
        <AccountId xsi:nil="true"/>
        <AccountType/>
      </UserInfo>
    </Students>
    <LMS_Mappings xmlns="0860e916-1933-4f54-bf75-902e7a9d18bb" xsi:nil="true"/>
    <Math_Settings xmlns="0860e916-1933-4f54-bf75-902e7a9d18bb" xsi:nil="true"/>
    <Student_Groups xmlns="0860e916-1933-4f54-bf75-902e7a9d18bb">
      <UserInfo>
        <DisplayName/>
        <AccountId xsi:nil="true"/>
        <AccountType/>
      </UserInfo>
    </Student_Group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35" ma:contentTypeDescription="Create a new document." ma:contentTypeScope="" ma:versionID="2ddfac1e7fef6f9eac1388f6f20497de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576f1197e9d1da43de699ee67ed933dc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_activity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22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3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5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3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35" nillable="true" ma:displayName="Tags" ma:internalName="MediaServiceAutoTags" ma:readOnly="true">
      <xsd:simpleType>
        <xsd:restriction base="dms:Text"/>
      </xsd:simpleType>
    </xsd:element>
    <xsd:element name="MediaServiceDateTaken" ma:index="36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3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40" nillable="true" ma:displayName="Length (seconds)" ma:internalName="MediaLengthInSeconds" ma:readOnly="true">
      <xsd:simpleType>
        <xsd:restriction base="dms:Unknown"/>
      </xsd:simpleType>
    </xsd:element>
    <xsd:element name="_activity" ma:index="41" nillable="true" ma:displayName="_activity" ma:hidden="true" ma:internalName="_activity">
      <xsd:simpleType>
        <xsd:restriction base="dms:Note"/>
      </xsd:simpleType>
    </xsd:element>
    <xsd:element name="MediaServiceSearchProperties" ma:index="4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2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3B7C58-FF97-49DE-81B2-B1FEEBA57D45}">
  <ds:schemaRefs>
    <ds:schemaRef ds:uri="http://schemas.microsoft.com/office/2006/metadata/properties"/>
    <ds:schemaRef ds:uri="0860e916-1933-4f54-bf75-902e7a9d18b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1803469-1359-4921-b8b2-4aa11e6de6e4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B0FA152-9829-4567-AB4E-4EA18F0D773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2C7810-CDFF-4E39-A431-ABE5F7E834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AYSHA SAEED HAMAD AL SHAMSI</dc:creator>
  <cp:lastModifiedBy>MEEAD AHMED OBAID ALTENEIJI</cp:lastModifiedBy>
  <cp:revision>4</cp:revision>
  <dcterms:created xsi:type="dcterms:W3CDTF">2023-06-15T05:18:53Z</dcterms:created>
  <dcterms:modified xsi:type="dcterms:W3CDTF">2024-03-31T05:48:12Z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